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28BA7E-8599-4E46-BF97-BAA3F12E4714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5ADFE9-71CF-4980-8421-34DD8002516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 17:20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en-US" sz="3600" dirty="0" smtClean="0"/>
              <a:t>“If </a:t>
            </a:r>
            <a:r>
              <a:rPr lang="en-US" sz="3600" dirty="0"/>
              <a:t>you have faith as a mustard seed, you shall say to this mountain, 'Move from here to there,' and it shall move; and nothing shall be impossible to you</a:t>
            </a:r>
            <a:r>
              <a:rPr lang="en-US" sz="3600" dirty="0" smtClean="0"/>
              <a:t>.”</a:t>
            </a:r>
            <a:endParaRPr lang="en-US" sz="3600" dirty="0"/>
          </a:p>
          <a:p>
            <a:pPr marL="13716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26577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God’s Plan for Moses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“God Will Fall on Us” ???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5:22-23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Moses Complains.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Tries to Disqualify Himself…Again.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“God Gave 		                Them a Charge” </a:t>
            </a:r>
          </a:p>
        </p:txBody>
      </p:sp>
      <p:pic>
        <p:nvPicPr>
          <p:cNvPr id="5122" name="Picture 2" descr="https://s-media-cache-ak0.pinimg.com/736x/1b/3c/3e/1b3c3e1bc28f0c53b1be542de21441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940" y="3810000"/>
            <a:ext cx="4267490" cy="28717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8950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God’s Plan for You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7091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These Characters Will You Imitate?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Trust God and …</a:t>
            </a:r>
          </a:p>
          <a:p>
            <a:pPr lvl="1">
              <a:spcBef>
                <a:spcPts val="18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Complain</a:t>
            </a:r>
          </a:p>
          <a:p>
            <a:pPr lvl="1">
              <a:spcBef>
                <a:spcPts val="18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Make Excuses</a:t>
            </a:r>
          </a:p>
          <a:p>
            <a:pPr lvl="1">
              <a:spcBef>
                <a:spcPts val="18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Compulsion</a:t>
            </a:r>
          </a:p>
          <a:p>
            <a:pPr lvl="1">
              <a:spcBef>
                <a:spcPts val="18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Give Up</a:t>
            </a:r>
          </a:p>
        </p:txBody>
      </p:sp>
      <p:pic>
        <p:nvPicPr>
          <p:cNvPr id="9218" name="Picture 2" descr="http://upload.wikimedia.org/wikipedia/commons/thumb/3/34/The_Death_of_Moses_%28crop%29.jpg/256px-The_Death_of_Moses_%28crop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06055"/>
            <a:ext cx="3124200" cy="35757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1405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8696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nualoflife.com/joeen/wp-content/uploads/2012/01/clip_image001_thum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Working With God</a:t>
            </a:r>
            <a:br>
              <a:rPr lang="en-US" sz="40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 or Against?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58674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5-6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520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Sends Moses Back…</a:t>
            </a:r>
            <a:br>
              <a:rPr lang="en-US" dirty="0" smtClean="0"/>
            </a:br>
            <a:r>
              <a:rPr lang="en-US" dirty="0" smtClean="0"/>
              <a:t>To Deliver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Has Heard Israel’s Cry for Deliverance.</a:t>
            </a:r>
          </a:p>
          <a:p>
            <a:r>
              <a:rPr lang="en-US" dirty="0" smtClean="0"/>
              <a:t>Moses “Disqualifies” Himself, But Finally Goes With Aaron at His Side.</a:t>
            </a:r>
          </a:p>
          <a:p>
            <a:r>
              <a:rPr lang="en-US" dirty="0" smtClean="0"/>
              <a:t>Moses Not Only Has to Talk to Pharaoh, but to Israel.</a:t>
            </a:r>
            <a:endParaRPr lang="en-US" dirty="0"/>
          </a:p>
        </p:txBody>
      </p:sp>
      <p:pic>
        <p:nvPicPr>
          <p:cNvPr id="2050" name="Picture 2" descr="http://www.gbcdecatur.org/files/MakingMightyMa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77"/>
          <a:stretch/>
        </p:blipFill>
        <p:spPr bwMode="auto">
          <a:xfrm>
            <a:off x="3771900" y="3544973"/>
            <a:ext cx="4610100" cy="30088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8789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God’s Plan for Pharaoh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FF00"/>
                </a:solidFill>
              </a:rPr>
              <a:t>5:1-2</a:t>
            </a:r>
            <a:r>
              <a:rPr lang="en-US" dirty="0" smtClean="0"/>
              <a:t> = “I Don’t Have to Obey Because I Don’t Know Him.”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WRONG!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FF00"/>
                </a:solidFill>
              </a:rPr>
              <a:t>5:3-9</a:t>
            </a:r>
            <a:r>
              <a:rPr lang="en-US" dirty="0" smtClean="0"/>
              <a:t> = Make It Difficult for Them Because They Want to Obey God.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Notice </a:t>
            </a:r>
            <a:r>
              <a:rPr lang="en-US" dirty="0" smtClean="0"/>
              <a:t>Moses</a:t>
            </a:r>
            <a:r>
              <a:rPr lang="en-US" dirty="0" smtClean="0"/>
              <a:t> </a:t>
            </a:r>
            <a:r>
              <a:rPr lang="en-US" dirty="0" smtClean="0"/>
              <a:t>Is Clearly		                          Seen as a Hebrew and Not an 		                        Egyptian (4).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FF00"/>
                </a:solidFill>
              </a:rPr>
              <a:t>6:1</a:t>
            </a:r>
            <a:r>
              <a:rPr lang="en-US" dirty="0" smtClean="0"/>
              <a:t> = Pharaoh Will Obey, 			              But It Won’t Count.</a:t>
            </a:r>
            <a:endParaRPr lang="en-US" dirty="0"/>
          </a:p>
        </p:txBody>
      </p:sp>
      <p:pic>
        <p:nvPicPr>
          <p:cNvPr id="3074" name="Picture 2" descr="http://jojud265nia2bj9sy4ah9b61.wpengine.netdna-cdn.com/wp-content/uploads/2015/07/Pharaoh2-1600x900-c-defaul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3" r="20000"/>
          <a:stretch/>
        </p:blipFill>
        <p:spPr bwMode="auto">
          <a:xfrm>
            <a:off x="5562600" y="3505200"/>
            <a:ext cx="3381375" cy="3267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543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God’s Plan for Israel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5:14-19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COMPLAIN</a:t>
            </a:r>
          </a:p>
          <a:p>
            <a:pPr lvl="1">
              <a:spcBef>
                <a:spcPts val="18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Pharaoh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18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Moses (5:20-21)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There Will be Challenges and Even Road Blocks.</a:t>
            </a:r>
          </a:p>
          <a:p>
            <a:pPr lvl="1">
              <a:spcBef>
                <a:spcPts val="18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In Mind Satan Is At Work Also.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You Do?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s://winenoil.files.wordpress.com/2012/08/murmu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895600" cy="213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78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James 5:9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spcBef>
                <a:spcPts val="18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complain, brethren, against one another, that you yourselves may not be judged; behold, the Judge is standing right at the door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spcBef>
                <a:spcPts val="1800"/>
              </a:spcBef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9731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Job 33:13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spcBef>
                <a:spcPts val="18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Elihu Questions Job…</a:t>
            </a:r>
          </a:p>
          <a:p>
            <a:pPr marL="137160" indent="0">
              <a:spcBef>
                <a:spcPts val="18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complain against Him, That He does not give an account of all His doings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spcBef>
                <a:spcPts val="1800"/>
              </a:spcBef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8845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Complaining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Thwart God’s Plan (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6:9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Cause Others to Doubt God.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Show a Lack of Trust and Confidence in God.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Exactly What Satan Wants Us to Do.</a:t>
            </a:r>
          </a:p>
        </p:txBody>
      </p:sp>
    </p:spTree>
    <p:extLst>
      <p:ext uri="{BB962C8B-B14F-4D97-AF65-F5344CB8AC3E}">
        <p14:creationId xmlns:p14="http://schemas.microsoft.com/office/powerpoint/2010/main" val="38919074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237</TotalTime>
  <Words>316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Matt 17:20</vt:lpstr>
      <vt:lpstr>PowerPoint Presentation</vt:lpstr>
      <vt:lpstr>Working With God  or Against?</vt:lpstr>
      <vt:lpstr>God Sends Moses Back… To Deliver Israel</vt:lpstr>
      <vt:lpstr>God’s Plan for Pharaoh</vt:lpstr>
      <vt:lpstr>God’s Plan for Israel</vt:lpstr>
      <vt:lpstr>James 5:9</vt:lpstr>
      <vt:lpstr>Job 33:13</vt:lpstr>
      <vt:lpstr>Complaining</vt:lpstr>
      <vt:lpstr>God’s Plan for Moses</vt:lpstr>
      <vt:lpstr>God’s Plan for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Forsyth</dc:creator>
  <cp:lastModifiedBy>Brent Forsyth</cp:lastModifiedBy>
  <cp:revision>16</cp:revision>
  <dcterms:created xsi:type="dcterms:W3CDTF">2016-02-03T21:18:07Z</dcterms:created>
  <dcterms:modified xsi:type="dcterms:W3CDTF">2016-02-07T16:58:31Z</dcterms:modified>
</cp:coreProperties>
</file>